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4443"/>
            <a:ext cx="12192000" cy="6858000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606" y="141772"/>
            <a:ext cx="11825633" cy="1250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16" tIns="42358" rIns="84716" bIns="423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005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77252" y="1773706"/>
            <a:ext cx="3187851" cy="1649654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8821460" y="1773706"/>
            <a:ext cx="3175378" cy="3246609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475850" y="1773706"/>
            <a:ext cx="5222011" cy="2701256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4607" y="3788748"/>
            <a:ext cx="3168196" cy="2938635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85946" y="1511470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77252" y="3511276"/>
            <a:ext cx="3169292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PATIENT PRESENTATION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475850" y="4812838"/>
            <a:ext cx="5222011" cy="1903390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8825051" y="5339704"/>
            <a:ext cx="3168196" cy="1376524"/>
          </a:xfrm>
          <a:prstGeom prst="rect">
            <a:avLst/>
          </a:prstGeom>
          <a:solidFill>
            <a:schemeClr val="bg1"/>
          </a:solidFill>
          <a:ln w="2556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3475850" y="4530090"/>
            <a:ext cx="5222011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CLINICAL COURSE</a:t>
            </a: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825995" y="1511470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DISCUSSION</a:t>
            </a:r>
          </a:p>
        </p:txBody>
      </p:sp>
      <p:sp>
        <p:nvSpPr>
          <p:cNvPr id="17" name="Rectangle 13"/>
          <p:cNvSpPr>
            <a:spLocks noChangeArrowheads="1"/>
          </p:cNvSpPr>
          <p:nvPr userDrawn="1"/>
        </p:nvSpPr>
        <p:spPr bwMode="auto">
          <a:xfrm>
            <a:off x="8817869" y="5079016"/>
            <a:ext cx="3175378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0C04B99-23B0-43E1-AE9E-2E8DD3C0F7A9}"/>
              </a:ext>
            </a:extLst>
          </p:cNvPr>
          <p:cNvSpPr/>
          <p:nvPr userDrawn="1"/>
        </p:nvSpPr>
        <p:spPr>
          <a:xfrm>
            <a:off x="8808608" y="3776015"/>
            <a:ext cx="3184639" cy="264739"/>
          </a:xfrm>
          <a:prstGeom prst="rect">
            <a:avLst/>
          </a:prstGeom>
          <a:solidFill>
            <a:srgbClr val="66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368" b="1" dirty="0"/>
              <a:t>CONCLUSION</a:t>
            </a:r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220124B8-9697-4E16-9C32-D8EA9B16D0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342803" y="1508967"/>
            <a:ext cx="5222011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PICTURES</a:t>
            </a:r>
          </a:p>
        </p:txBody>
      </p:sp>
    </p:spTree>
    <p:extLst>
      <p:ext uri="{BB962C8B-B14F-4D97-AF65-F5344CB8AC3E}">
        <p14:creationId xmlns:p14="http://schemas.microsoft.com/office/powerpoint/2010/main" val="160428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EB3A9-C418-4CD1-9199-733AF437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FCBB86-5B48-4F6B-871B-BB870209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D69B2-907E-44E1-8B8C-EFE51AEA9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BE9E7-69AB-4F03-9F31-8666563CD652}" type="datetimeFigureOut">
              <a:rPr lang="en-IN" smtClean="0"/>
              <a:t>13/08/24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DDBC7-7370-430C-99D5-4B5662A81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3AA8B-08CB-437D-8111-CDA048713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37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424214" y="3962996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8979272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424214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8979272" y="558127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Maximum 3 references*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8979272" y="443018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96588" y="2278512"/>
            <a:ext cx="1672254" cy="3639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765" dirty="0">
                <a:latin typeface="Arial" panose="020B0604020202020204" pitchFamily="34" charset="0"/>
              </a:rPr>
              <a:t>Picture(s) here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0165369" y="523054"/>
            <a:ext cx="1067360" cy="65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9853" tIns="13024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059" b="1" dirty="0"/>
              <a:t>Institute logo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059" b="1" dirty="0"/>
              <a:t>(Optional</a:t>
            </a:r>
            <a:r>
              <a:rPr lang="en-GB" altLang="en-US" sz="1191" b="1" dirty="0"/>
              <a:t>)</a:t>
            </a:r>
            <a:endParaRPr lang="en-GB" altLang="en-US" sz="1941" b="1" dirty="0"/>
          </a:p>
        </p:txBody>
      </p:sp>
      <p:sp>
        <p:nvSpPr>
          <p:cNvPr id="3" name="Oval 2"/>
          <p:cNvSpPr/>
          <p:nvPr/>
        </p:nvSpPr>
        <p:spPr>
          <a:xfrm>
            <a:off x="10032953" y="248058"/>
            <a:ext cx="1318016" cy="956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/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1C7998E5-6ACF-4EA7-A40B-0FE5D38DE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2729" y="164123"/>
            <a:ext cx="5766542" cy="60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2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3617913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2800" b="1" dirty="0">
                <a:latin typeface="Arial" panose="020B0604020202020204" pitchFamily="34" charset="0"/>
              </a:rPr>
              <a:t>Poster Title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5502F11C-5B13-420E-B4D5-F1C20DDF3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917" y="562020"/>
            <a:ext cx="7886163" cy="69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0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400" b="1" dirty="0">
                <a:solidFill>
                  <a:schemeClr val="tx1"/>
                </a:solidFill>
                <a:latin typeface="Arial" panose="020B0604020202020204" pitchFamily="34" charset="0"/>
              </a:rPr>
              <a:t>Author, Co-Author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6C8DF-7696-4C46-8850-789709C79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6090" y="4938596"/>
            <a:ext cx="2788514" cy="1488654"/>
          </a:xfrm>
          <a:prstGeom prst="rect">
            <a:avLst/>
          </a:prstGeom>
          <a:noFill/>
          <a:ln>
            <a:noFill/>
          </a:ln>
          <a:effectLst/>
        </p:spPr>
        <p:txBody>
          <a:bodyPr lIns="19853" tIns="11674" rIns="19853" bIns="9926"/>
          <a:lstStyle>
            <a:lvl1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Add text, pictures, tables or charts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size for tables or text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en-GB" altLang="en-US" sz="882" dirty="0"/>
              <a:t>For any section the font size is relative. If inserted text does not fill the current section, then font size must be increased and vice versa.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882" dirty="0"/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Font suggested: ARIAL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Only black &amp; blue colour font be used 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Headings not be changed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882" dirty="0"/>
              <a:t>Save your document as pdf file and upload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A2FC17CF-0602-4F92-905A-62B854E0C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2828" y="909328"/>
            <a:ext cx="4906339" cy="47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59040" rIns="90000" bIns="45000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600" dirty="0">
                <a:latin typeface="Arial" panose="020B0604020202020204" pitchFamily="34" charset="0"/>
              </a:rPr>
              <a:t>Affiliation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69" y="326508"/>
            <a:ext cx="1503208" cy="106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27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F2F0A9805CB45A6A88D90655C8D6D" ma:contentTypeVersion="15" ma:contentTypeDescription="Create a new document." ma:contentTypeScope="" ma:versionID="5e0873d22343ab10444ad1e867772cc8">
  <xsd:schema xmlns:xsd="http://www.w3.org/2001/XMLSchema" xmlns:xs="http://www.w3.org/2001/XMLSchema" xmlns:p="http://schemas.microsoft.com/office/2006/metadata/properties" xmlns:ns1="http://schemas.microsoft.com/sharepoint/v3" xmlns:ns3="3f83739e-75b8-498a-bd39-c5941dccc341" xmlns:ns4="1d511c9b-a4d2-45c5-8eb1-ad95a650f9fa" targetNamespace="http://schemas.microsoft.com/office/2006/metadata/properties" ma:root="true" ma:fieldsID="837dec67971946fd3e7115fe906a62f4" ns1:_="" ns3:_="" ns4:_="">
    <xsd:import namespace="http://schemas.microsoft.com/sharepoint/v3"/>
    <xsd:import namespace="3f83739e-75b8-498a-bd39-c5941dccc341"/>
    <xsd:import namespace="1d511c9b-a4d2-45c5-8eb1-ad95a650f9f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3739e-75b8-498a-bd39-c5941dccc3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11c9b-a4d2-45c5-8eb1-ad95a650f9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384CFE-5A55-4767-B122-61E9E31F791C}">
  <ds:schemaRefs>
    <ds:schemaRef ds:uri="http://purl.org/dc/dcmitype/"/>
    <ds:schemaRef ds:uri="http://schemas.microsoft.com/sharepoint/v3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3f83739e-75b8-498a-bd39-c5941dccc341"/>
    <ds:schemaRef ds:uri="1d511c9b-a4d2-45c5-8eb1-ad95a650f9fa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635DD73-D67F-4A51-8371-A89677176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D2CA8D-D938-4A10-BFBD-53EF8DDBDE0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3f83739e-75b8-498a-bd39-c5941dccc341"/>
    <ds:schemaRef ds:uri="1d511c9b-a4d2-45c5-8eb1-ad95a650f9f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284</TotalTime>
  <Words>89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Udit Joshi</dc:creator>
  <cp:lastModifiedBy>Deepika Rallapalli</cp:lastModifiedBy>
  <cp:revision>16</cp:revision>
  <dcterms:created xsi:type="dcterms:W3CDTF">2020-07-03T11:43:23Z</dcterms:created>
  <dcterms:modified xsi:type="dcterms:W3CDTF">2024-08-13T04:00:08Z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0x010100726F2F0A9805CB45A6A88D90655C8D6D</vt:lpwstr>
  </property>
</Properties>
</file>